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1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3" y="7293939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05583" y="537210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05582" y="630891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05581" y="7231939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44242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included in RS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04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user feedbacks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ratings</a:t>
            </a: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  <a:endParaRPr sz="26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918089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2600" dirty="0">
              <a:latin typeface="Roboto"/>
              <a:cs typeface="Roboto"/>
            </a:endParaRPr>
          </a:p>
          <a:p>
            <a:pPr marL="12700" marR="5080">
              <a:lnSpc>
                <a:spcPct val="130700"/>
              </a:lnSpc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>
                <a:solidFill>
                  <a:schemeClr val="bg1"/>
                </a:solidFill>
              </a:rPr>
              <a:t>Urban 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356</Words>
  <Application>Microsoft Office PowerPoint</Application>
  <PresentationFormat>Custom</PresentationFormat>
  <Paragraphs>88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Roboto</vt:lpstr>
      <vt:lpstr>RobotoRegular</vt:lpstr>
      <vt:lpstr>Times New Roman</vt:lpstr>
      <vt:lpstr>Verdana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131</cp:revision>
  <dcterms:created xsi:type="dcterms:W3CDTF">2021-06-10T10:31:37Z</dcterms:created>
  <dcterms:modified xsi:type="dcterms:W3CDTF">2021-06-12T13:08:11Z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